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6" r:id="rId9"/>
    <p:sldId id="265" r:id="rId10"/>
    <p:sldId id="267" r:id="rId11"/>
    <p:sldId id="261" r:id="rId12"/>
    <p:sldId id="268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DA5B-65ED-4D2B-8BC9-B07152F2E1C6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CD466-4D2C-4922-957B-5B17621D755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9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baskent.edu.tr/tr/hizmetler/uzaktan-erisim-prox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rim.tuba.gov.t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o.org.t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ib.baskent.edu.tr/tr/kaynaklar/elektronik-kaynakla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Xplore/home.js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Araştırma </a:t>
            </a:r>
            <a:r>
              <a:rPr lang="tr-TR" dirty="0" smtClean="0"/>
              <a:t>Teknikleri ve </a:t>
            </a:r>
            <a:br>
              <a:rPr lang="tr-TR" dirty="0" smtClean="0"/>
            </a:br>
            <a:r>
              <a:rPr lang="tr-TR" dirty="0" smtClean="0"/>
              <a:t>Mesleki Topluluklar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Doç. Dr. Emre Sümer</a:t>
            </a:r>
          </a:p>
          <a:p>
            <a:r>
              <a:rPr lang="tr-TR" dirty="0"/>
              <a:t>1</a:t>
            </a:r>
            <a:r>
              <a:rPr lang="tr-TR" dirty="0" smtClean="0"/>
              <a:t>5 </a:t>
            </a:r>
            <a:r>
              <a:rPr lang="tr-TR" dirty="0" smtClean="0"/>
              <a:t>Ekim </a:t>
            </a:r>
            <a:r>
              <a:rPr lang="tr-TR" dirty="0" smtClean="0"/>
              <a:t>2024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609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Kütüphane – Proxy Hesabı Açma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>
                <a:hlinkClick r:id="rId3"/>
              </a:rPr>
              <a:t>http://lib.baskent.edu.tr/tr/hizmetler/uzaktan-erisim-proxy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480720" cy="548233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27046" y="404664"/>
            <a:ext cx="5953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tr-TR" sz="4400" dirty="0">
                <a:solidFill>
                  <a:srgbClr val="646464"/>
                </a:solidFill>
                <a:latin typeface="Source Sans Pro"/>
              </a:rPr>
              <a:t>Uzaktan Erişim (Proxy)</a:t>
            </a:r>
            <a:endParaRPr lang="tr-TR" sz="4400" b="0" i="0" dirty="0">
              <a:solidFill>
                <a:srgbClr val="646464"/>
              </a:solidFill>
              <a:effectLst/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Bilimsel Terimler Sözlüğü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>
                <a:hlinkClick r:id="rId3"/>
              </a:rPr>
              <a:t>TÜBA - Türkçe Bilim Terimleri Sözlüğü (tuba.gov.tr)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3312368" cy="47153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988840"/>
            <a:ext cx="5291294" cy="2699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Mesleki Topluluklar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2783160"/>
          </a:xfrm>
        </p:spPr>
        <p:txBody>
          <a:bodyPr>
            <a:normAutofit/>
          </a:bodyPr>
          <a:lstStyle/>
          <a:p>
            <a:r>
              <a:rPr lang="tr-TR" dirty="0" smtClean="0"/>
              <a:t>TMMOB Bilgisayar Mühendisleri Odası</a:t>
            </a:r>
          </a:p>
          <a:p>
            <a:r>
              <a:rPr lang="tr-TR" dirty="0">
                <a:hlinkClick r:id="rId3"/>
              </a:rPr>
              <a:t>https://www.bmo.org.tr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en-US" dirty="0"/>
              <a:t>ACM (Association for Computing Machinery </a:t>
            </a:r>
            <a:r>
              <a:rPr lang="en-US" dirty="0" smtClean="0"/>
              <a:t>)</a:t>
            </a:r>
            <a:endParaRPr lang="tr-TR" dirty="0" smtClean="0"/>
          </a:p>
          <a:p>
            <a:r>
              <a:rPr lang="tr-TR" dirty="0" smtClean="0"/>
              <a:t>IEEE </a:t>
            </a:r>
            <a:r>
              <a:rPr lang="tr-TR" dirty="0" err="1" smtClean="0"/>
              <a:t>Computer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90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Başkent Üniversitesi Kütüphanesi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76693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hlinkClick r:id="rId2"/>
              </a:rPr>
              <a:t>http://lib.baskent.edu.tr/tr/kaynaklar/elektronik-kaynaklar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IEEE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Library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848872" cy="1752600"/>
          </a:xfrm>
        </p:spPr>
        <p:txBody>
          <a:bodyPr/>
          <a:lstStyle/>
          <a:p>
            <a:r>
              <a:rPr lang="tr-TR" dirty="0" smtClean="0">
                <a:hlinkClick r:id="rId2"/>
              </a:rPr>
              <a:t>https://ieeexplore.ieee.org/Xplore/home.jsp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ScienceDirect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>
                <a:hlinkClick r:id="rId3"/>
              </a:rPr>
              <a:t>https://www.sciencedirect.com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22" y="476672"/>
            <a:ext cx="868745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Scholar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>
                <a:hlinkClick r:id="rId3"/>
              </a:rPr>
              <a:t>https://scholar.google.com/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4324131" cy="336522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420888"/>
            <a:ext cx="7322141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ResearchGate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>
                <a:hlinkClick r:id="rId3"/>
              </a:rPr>
              <a:t>https://www.researchgate.net/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91</Words>
  <Application>Microsoft Office PowerPoint</Application>
  <PresentationFormat>Ekran Gösterisi (4:3)</PresentationFormat>
  <Paragraphs>29</Paragraphs>
  <Slides>15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Source Sans Pro</vt:lpstr>
      <vt:lpstr>Ofis Teması</vt:lpstr>
      <vt:lpstr>Araştırma Teknikleri ve  Mesleki Topluluklar</vt:lpstr>
      <vt:lpstr>Başkent Üniversitesi Kütüphanesi</vt:lpstr>
      <vt:lpstr>IEEE Digital Library</vt:lpstr>
      <vt:lpstr>PowerPoint Sunusu</vt:lpstr>
      <vt:lpstr>ScienceDirect</vt:lpstr>
      <vt:lpstr>PowerPoint Sunusu</vt:lpstr>
      <vt:lpstr>Google Scholar</vt:lpstr>
      <vt:lpstr>PowerPoint Sunusu</vt:lpstr>
      <vt:lpstr>ResearchGate</vt:lpstr>
      <vt:lpstr>PowerPoint Sunusu</vt:lpstr>
      <vt:lpstr>Kütüphane – Proxy Hesabı Açma</vt:lpstr>
      <vt:lpstr>PowerPoint Sunusu</vt:lpstr>
      <vt:lpstr>Bilimsel Terimler Sözlüğü</vt:lpstr>
      <vt:lpstr>PowerPoint Sunusu</vt:lpstr>
      <vt:lpstr>Mesleki Topluluklar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Araştırma Teknikleri</dc:title>
  <dc:creator>Admin</dc:creator>
  <cp:lastModifiedBy>Windows Kullanıcısı</cp:lastModifiedBy>
  <cp:revision>23</cp:revision>
  <dcterms:created xsi:type="dcterms:W3CDTF">2016-11-15T08:37:59Z</dcterms:created>
  <dcterms:modified xsi:type="dcterms:W3CDTF">2024-10-14T11:27:37Z</dcterms:modified>
</cp:coreProperties>
</file>